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57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3833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3291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571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7089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97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113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120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4874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275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3221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901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C4933-D076-49C4-8ABA-AB89F49A8C7F}" type="datetimeFigureOut">
              <a:rPr lang="en-GB" smtClean="0"/>
              <a:t>15/11/2018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C241D-CF26-4233-93BA-0F50A31AC4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331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jcoelho.com/images/Figure1.p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53530D-A3A3-4AD6-875C-F5BF51EEF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5847"/>
            <a:ext cx="12192000" cy="71538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AD79E6-A326-40CF-9E1D-E2B365F5C8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816" y="4555221"/>
            <a:ext cx="8299509" cy="2075445"/>
          </a:xfrm>
          <a:solidFill>
            <a:srgbClr val="FFFFFF">
              <a:alpha val="30196"/>
            </a:srgbClr>
          </a:solidFill>
        </p:spPr>
        <p:txBody>
          <a:bodyPr>
            <a:normAutofit/>
          </a:bodyPr>
          <a:lstStyle/>
          <a:p>
            <a:pPr algn="l"/>
            <a:r>
              <a:rPr lang="en-GB" sz="4800" dirty="0"/>
              <a:t>Testing machine learning approaches for remote</a:t>
            </a:r>
            <a:br>
              <a:rPr lang="en-GB" sz="4800" dirty="0"/>
            </a:br>
            <a:r>
              <a:rPr lang="en-GB" sz="4800" dirty="0"/>
              <a:t>fossil site detection at </a:t>
            </a:r>
            <a:r>
              <a:rPr lang="en-GB" sz="4800" dirty="0" err="1"/>
              <a:t>Koobi</a:t>
            </a:r>
            <a:r>
              <a:rPr lang="en-GB" sz="4800" dirty="0"/>
              <a:t> Fora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9EA688-525B-403C-A485-C6F2D97ADE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83273" y="0"/>
            <a:ext cx="3408727" cy="360727"/>
          </a:xfrm>
          <a:solidFill>
            <a:srgbClr val="FFFFFF">
              <a:alpha val="20000"/>
            </a:srgbClr>
          </a:solidFill>
        </p:spPr>
        <p:txBody>
          <a:bodyPr>
            <a:normAutofit fontScale="92500" lnSpcReduction="20000"/>
          </a:bodyPr>
          <a:lstStyle/>
          <a:p>
            <a:r>
              <a:rPr lang="en-GB" dirty="0"/>
              <a:t>João </a:t>
            </a:r>
            <a:r>
              <a:rPr lang="en-GB" dirty="0" err="1"/>
              <a:t>d’Oliveira</a:t>
            </a:r>
            <a:r>
              <a:rPr lang="en-GB" dirty="0"/>
              <a:t> Coelho, 2018</a:t>
            </a:r>
          </a:p>
        </p:txBody>
      </p:sp>
    </p:spTree>
    <p:extLst>
      <p:ext uri="{BB962C8B-B14F-4D97-AF65-F5344CB8AC3E}">
        <p14:creationId xmlns:p14="http://schemas.microsoft.com/office/powerpoint/2010/main" val="2441169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6B499-28EE-454A-85A4-22044A40E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620" y="2074362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Some previous examples from Gorongosa</a:t>
            </a:r>
          </a:p>
        </p:txBody>
      </p:sp>
      <p:pic>
        <p:nvPicPr>
          <p:cNvPr id="5" name="Content Placeholder 4" descr="A screenshot of a tree&#10;&#10;Description automatically generated">
            <a:extLst>
              <a:ext uri="{FF2B5EF4-FFF2-40B4-BE49-F238E27FC236}">
                <a16:creationId xmlns:a16="http://schemas.microsoft.com/office/drawing/2014/main" id="{0A455219-0537-48B7-8F02-DD6589620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467" y="-5645"/>
            <a:ext cx="9008533" cy="686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272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6B499-28EE-454A-85A4-22044A40E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620" y="2074362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Some previous examples from Gorongosa</a:t>
            </a:r>
          </a:p>
        </p:txBody>
      </p:sp>
      <p:pic>
        <p:nvPicPr>
          <p:cNvPr id="19" name="Content Placeholder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5C777E-BF0A-451E-A5BA-8DE3CE863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591" y="5116"/>
            <a:ext cx="8994410" cy="6852884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854E097-7C9D-4FAF-8F8E-34E4E9CEF8E1}"/>
              </a:ext>
            </a:extLst>
          </p:cNvPr>
          <p:cNvSpPr txBox="1"/>
          <p:nvPr/>
        </p:nvSpPr>
        <p:spPr>
          <a:xfrm>
            <a:off x="308114" y="5410899"/>
            <a:ext cx="26173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/>
              <a:t>dbscan</a:t>
            </a:r>
            <a:r>
              <a:rPr lang="en-GB" dirty="0"/>
              <a:t>: Density-based spatial clustering of applications with noise</a:t>
            </a:r>
          </a:p>
        </p:txBody>
      </p:sp>
    </p:spTree>
    <p:extLst>
      <p:ext uri="{BB962C8B-B14F-4D97-AF65-F5344CB8AC3E}">
        <p14:creationId xmlns:p14="http://schemas.microsoft.com/office/powerpoint/2010/main" val="2914027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6B499-28EE-454A-85A4-22044A40E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620" y="2074362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Some previous examples from Gorongosa</a:t>
            </a:r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E7237396-6664-4D3F-8E4E-1035F48D8D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259" y="-1993"/>
            <a:ext cx="9003741" cy="6859993"/>
          </a:xfrm>
        </p:spPr>
      </p:pic>
    </p:spTree>
    <p:extLst>
      <p:ext uri="{BB962C8B-B14F-4D97-AF65-F5344CB8AC3E}">
        <p14:creationId xmlns:p14="http://schemas.microsoft.com/office/powerpoint/2010/main" val="2565203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296E4-4C4E-4544-9750-D3D22F5E2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Koobi</a:t>
            </a:r>
            <a:r>
              <a:rPr lang="en-GB" dirty="0"/>
              <a:t> Fora: one-class classification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2E34F-9884-4181-9792-9F4490B75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Similar to binary classification in statistics</a:t>
            </a:r>
          </a:p>
          <a:p>
            <a:pPr algn="just"/>
            <a:r>
              <a:rPr lang="en-GB" dirty="0"/>
              <a:t>But it works when you </a:t>
            </a:r>
            <a:r>
              <a:rPr lang="en-GB" b="1" dirty="0"/>
              <a:t>only</a:t>
            </a:r>
            <a:r>
              <a:rPr lang="en-GB" dirty="0"/>
              <a:t> have positive data (e.g. fossil sites)</a:t>
            </a:r>
          </a:p>
          <a:p>
            <a:pPr algn="just"/>
            <a:r>
              <a:rPr lang="en-GB" dirty="0"/>
              <a:t>So, instead of a 1 vs 0 problem you have a 1 vs NA (or </a:t>
            </a:r>
            <a:r>
              <a:rPr lang="en-GB" b="1" dirty="0"/>
              <a:t>positive</a:t>
            </a:r>
            <a:r>
              <a:rPr lang="en-GB" dirty="0"/>
              <a:t> vs </a:t>
            </a:r>
            <a:r>
              <a:rPr lang="en-GB" b="1" dirty="0"/>
              <a:t>unlabelled</a:t>
            </a:r>
            <a:r>
              <a:rPr lang="en-GB" dirty="0"/>
              <a:t>)</a:t>
            </a:r>
          </a:p>
          <a:p>
            <a:pPr algn="just"/>
            <a:r>
              <a:rPr lang="en-GB" dirty="0"/>
              <a:t>This avoids laborious tasks from multiclass classification (e.g. manually labelling landcovers as grassland, wetland, scrubland, forest, roads, rivers, lakes, etc.) and theoretically dubious approach (how can we be </a:t>
            </a:r>
            <a:r>
              <a:rPr lang="en-GB" b="1" dirty="0"/>
              <a:t>sure</a:t>
            </a:r>
            <a:r>
              <a:rPr lang="en-GB" dirty="0"/>
              <a:t> that any type of landcover is </a:t>
            </a:r>
            <a:r>
              <a:rPr lang="en-GB" b="1" dirty="0"/>
              <a:t>certainly</a:t>
            </a:r>
            <a:r>
              <a:rPr lang="en-GB" dirty="0"/>
              <a:t> unfossiliferous!?)</a:t>
            </a:r>
          </a:p>
          <a:p>
            <a:pPr algn="just"/>
            <a:r>
              <a:rPr lang="en-GB" dirty="0"/>
              <a:t>No assumptions about “negative classes”. It lets the data talk!</a:t>
            </a:r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0267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2FA6E37-CF02-4426-82B7-DC743B0069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444" y="-349898"/>
            <a:ext cx="10375112" cy="7557796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F6C5E3-0BB2-4152-A923-A158E34F9317}"/>
              </a:ext>
            </a:extLst>
          </p:cNvPr>
          <p:cNvSpPr txBox="1"/>
          <p:nvPr/>
        </p:nvSpPr>
        <p:spPr>
          <a:xfrm>
            <a:off x="10956022" y="6241409"/>
            <a:ext cx="866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ZOOM!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3928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</TotalTime>
  <Words>150</Words>
  <Application>Microsoft Office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Testing machine learning approaches for remote fossil site detection at Koobi Fora</vt:lpstr>
      <vt:lpstr>Some previous examples from Gorongosa</vt:lpstr>
      <vt:lpstr>Some previous examples from Gorongosa</vt:lpstr>
      <vt:lpstr>Some previous examples from Gorongosa</vt:lpstr>
      <vt:lpstr>Koobi Fora: one-class classification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machine learning approaches for remote fossil site detection at Koobi Fora</dc:title>
  <dc:creator>João Coelho</dc:creator>
  <cp:lastModifiedBy>João Coelho</cp:lastModifiedBy>
  <cp:revision>9</cp:revision>
  <dcterms:created xsi:type="dcterms:W3CDTF">2018-11-15T11:47:24Z</dcterms:created>
  <dcterms:modified xsi:type="dcterms:W3CDTF">2018-11-15T13:06:48Z</dcterms:modified>
</cp:coreProperties>
</file>